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"/>
  </p:notesMasterIdLst>
  <p:sldIdLst>
    <p:sldId id="263" r:id="rId2"/>
    <p:sldId id="277" r:id="rId3"/>
    <p:sldId id="278" r:id="rId4"/>
    <p:sldId id="279" r:id="rId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50000" autoAdjust="0"/>
  </p:normalViewPr>
  <p:slideViewPr>
    <p:cSldViewPr snapToGrid="0">
      <p:cViewPr varScale="1">
        <p:scale>
          <a:sx n="127" d="100"/>
          <a:sy n="127" d="100"/>
        </p:scale>
        <p:origin x="184" y="6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35D3B-5E10-4121-A9A8-4CB6CE91DE46}" type="datetimeFigureOut">
              <a:rPr lang="en-GB" smtClean="0"/>
              <a:pPr/>
              <a:t>02/06/2020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2548B-C926-417A-BF42-D70DF36DBFF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2548B-C926-417A-BF42-D70DF36DBFF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1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73" y="1376326"/>
            <a:ext cx="8718698" cy="493020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43600" y="6492875"/>
            <a:ext cx="3200400" cy="365125"/>
          </a:xfrm>
        </p:spPr>
        <p:txBody>
          <a:bodyPr/>
          <a:lstStyle/>
          <a:p>
            <a:r>
              <a:rPr lang="fr-FR"/>
              <a:t>June 15th,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573"/>
            <a:ext cx="3200400" cy="365125"/>
          </a:xfrm>
        </p:spPr>
        <p:txBody>
          <a:bodyPr/>
          <a:lstStyle/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/>
          <a:lstStyle/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372" y="1468223"/>
            <a:ext cx="4140000" cy="4876015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312" y="1468222"/>
            <a:ext cx="4140000" cy="4876015"/>
          </a:xfrm>
        </p:spPr>
        <p:txBody>
          <a:bodyPr>
            <a:normAutofit/>
          </a:bodyPr>
          <a:lstStyle>
            <a:lvl1pPr marL="173831" indent="-173831">
              <a:defRPr sz="2400"/>
            </a:lvl1pPr>
            <a:lvl2pPr marL="342900" indent="-173831">
              <a:defRPr sz="2400"/>
            </a:lvl2pPr>
            <a:lvl3pPr marL="516731" indent="-173831">
              <a:defRPr sz="2400"/>
            </a:lvl3pPr>
            <a:lvl4pPr marL="685800" indent="-173831">
              <a:defRPr sz="2400"/>
            </a:lvl4pPr>
            <a:lvl5pPr marL="859631" indent="-173831">
              <a:defRPr sz="2400"/>
            </a:lvl5pPr>
            <a:lvl6pPr marL="1028700" indent="-173831">
              <a:defRPr sz="1350"/>
            </a:lvl6pPr>
            <a:lvl7pPr marL="1202531" indent="-173831">
              <a:defRPr sz="1350"/>
            </a:lvl7pPr>
            <a:lvl8pPr marL="1371600" indent="-173831">
              <a:defRPr sz="1350"/>
            </a:lvl8pPr>
            <a:lvl9pPr marL="1545431" indent="-173831"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June 15th,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June 15th,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256" y="1640910"/>
            <a:ext cx="7583488" cy="3607495"/>
          </a:xfrm>
        </p:spPr>
        <p:txBody>
          <a:bodyPr anchor="ctr" anchorCtr="0"/>
          <a:lstStyle>
            <a:lvl1pPr>
              <a:defRPr sz="4050" b="1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D2BB58-FDAA-EB48-A56A-890C04F0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7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3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373" y="89647"/>
            <a:ext cx="87186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373" y="1376326"/>
            <a:ext cx="8718698" cy="468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49287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June 15th,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880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4928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fld id="{9E80597A-2018-4E1A-8BC3-1E3E5DC0EB23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1" r:id="rId2"/>
    <p:sldLayoutId id="2147483823" r:id="rId3"/>
    <p:sldLayoutId id="2147483828" r:id="rId4"/>
  </p:sldLayoutIdLst>
  <p:hf hdr="0"/>
  <p:txStyles>
    <p:titleStyle>
      <a:lvl1pPr algn="ctr" defTabSz="685800" rtl="0" eaLnBrk="1" latinLnBrk="0" hangingPunct="1">
        <a:lnSpc>
          <a:spcPct val="95000"/>
        </a:lnSpc>
        <a:spcBef>
          <a:spcPct val="0"/>
        </a:spcBef>
        <a:buNone/>
        <a:defRPr lang="fr-FR" sz="3200" b="1" kern="1200" dirty="0" smtClean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685800" rtl="0" eaLnBrk="1" latinLnBrk="0" hangingPunct="1">
        <a:spcBef>
          <a:spcPts val="1500"/>
        </a:spcBef>
        <a:spcAft>
          <a:spcPts val="0"/>
        </a:spcAft>
        <a:buSzPct val="90000"/>
        <a:buFont typeface="Wingdings" charset="2"/>
        <a:buChar char="Ø"/>
        <a:defRPr sz="2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charset="2"/>
        <a:buChar char="ü"/>
        <a:defRPr sz="24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0287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Arial"/>
        <a:buChar char="•"/>
        <a:defRPr sz="20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714500" indent="-342900" algn="l" defTabSz="685800" rtl="0" eaLnBrk="1" latinLnBrk="0" hangingPunct="1">
        <a:spcBef>
          <a:spcPts val="75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tx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0574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24003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{"/>
        <a:defRPr lang="en-US" sz="135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3086100" indent="-342900" algn="l" defTabSz="685800" rtl="0" eaLnBrk="1" latinLnBrk="0" hangingPunct="1">
        <a:spcBef>
          <a:spcPts val="750"/>
        </a:spcBef>
        <a:buSzPct val="90000"/>
        <a:buFont typeface="Wingdings" pitchFamily="2" charset="2"/>
        <a:buChar char="|"/>
        <a:defRPr lang="en-US" sz="135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Preparing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slide-show</a:t>
            </a:r>
            <a:br>
              <a:rPr lang="fr-FR" dirty="0"/>
            </a:br>
            <a:br>
              <a:rPr lang="fr-FR" dirty="0"/>
            </a:br>
            <a:r>
              <a:rPr lang="fr-FR" sz="2800" b="0" i="1" dirty="0"/>
              <a:t>Prof. Dr. John </a:t>
            </a:r>
            <a:r>
              <a:rPr lang="fr-FR" sz="2800" b="0" i="1" dirty="0" err="1"/>
              <a:t>Doe</a:t>
            </a:r>
            <a:r>
              <a:rPr lang="fr-FR" sz="2800" b="0" i="1" dirty="0"/>
              <a:t>, </a:t>
            </a:r>
            <a:r>
              <a:rPr lang="fr-FR" sz="2800" b="0" i="1" dirty="0" err="1"/>
              <a:t>University</a:t>
            </a:r>
            <a:r>
              <a:rPr lang="fr-FR" sz="2800" b="0" i="1" dirty="0"/>
              <a:t> of Montpellier</a:t>
            </a:r>
            <a:endParaRPr lang="fr-FR" b="0" i="1" dirty="0"/>
          </a:p>
        </p:txBody>
      </p:sp>
    </p:spTree>
    <p:extLst>
      <p:ext uri="{BB962C8B-B14F-4D97-AF65-F5344CB8AC3E}">
        <p14:creationId xmlns:p14="http://schemas.microsoft.com/office/powerpoint/2010/main" val="348963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27CE1-09C1-2D44-BC03-5DBDBF11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Example</a:t>
            </a:r>
            <a:r>
              <a:rPr lang="fr-FR" dirty="0"/>
              <a:t> of a slide </a:t>
            </a:r>
            <a:r>
              <a:rPr lang="fr-FR" dirty="0" err="1"/>
              <a:t>with</a:t>
            </a:r>
            <a:r>
              <a:rPr lang="fr-FR" dirty="0"/>
              <a:t> a single content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E79FCB-83BB-A146-9268-5FFE54CD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Just use the single </a:t>
            </a:r>
            <a:r>
              <a:rPr lang="fr-FR" dirty="0" err="1"/>
              <a:t>column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enter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, figures, </a:t>
            </a:r>
            <a:r>
              <a:rPr lang="fr-FR" dirty="0" err="1"/>
              <a:t>video</a:t>
            </a:r>
            <a:r>
              <a:rPr lang="fr-FR" dirty="0"/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372650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398B3-A2A2-5A4C-A861-7330C070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Slide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</a:t>
            </a:r>
            <a:r>
              <a:rPr lang="fr-FR" dirty="0"/>
              <a:t> format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85274B-B779-AA47-A2DF-7BCDDA53C8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columns</a:t>
            </a:r>
            <a:r>
              <a:rPr lang="fr-FR" dirty="0"/>
              <a:t> </a:t>
            </a:r>
            <a:r>
              <a:rPr lang="fr-FR" dirty="0" err="1"/>
              <a:t>template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 on the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side</a:t>
            </a:r>
            <a:endParaRPr lang="fr-FR" dirty="0"/>
          </a:p>
          <a:p>
            <a:r>
              <a:rPr lang="fr-FR" dirty="0"/>
              <a:t>Illustration on the right </a:t>
            </a:r>
            <a:r>
              <a:rPr lang="fr-FR" dirty="0" err="1"/>
              <a:t>side</a:t>
            </a: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8252C87-8413-0346-BC77-3ECE1907C3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3" y="2510375"/>
            <a:ext cx="4140200" cy="2791337"/>
          </a:xfr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A1A076-3175-B24E-8D4E-940BC1B3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June 15th, 2020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9BC214-948C-E446-A921-B93C7039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CBCE71-785F-5042-AB3D-0CB4C947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9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63C50D-0667-624F-B74F-1F297EB2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slide to </a:t>
            </a:r>
            <a:r>
              <a:rPr lang="fr-FR" dirty="0" err="1"/>
              <a:t>customize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slide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whatever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may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42991F-6762-BC48-A5F4-43F1CFD7A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June 15th, 2020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293876-4238-2946-B847-27537067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DTIP’2020 – A virtual Symposium</a:t>
            </a:r>
            <a:endParaRPr lang="en-GB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A2B0A3-B2C1-E446-A313-0B997691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597A-2018-4E1A-8BC3-1E3E5DC0EB2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81645"/>
      </p:ext>
    </p:extLst>
  </p:cSld>
  <p:clrMapOvr>
    <a:masterClrMapping/>
  </p:clrMapOvr>
</p:sld>
</file>

<file path=ppt/theme/theme1.xml><?xml version="1.0" encoding="utf-8"?>
<a:theme xmlns:a="http://schemas.openxmlformats.org/drawingml/2006/main" name="Été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8321</TotalTime>
  <Words>98</Words>
  <Application>Microsoft Macintosh PowerPoint</Application>
  <PresentationFormat>Affichage à l'écran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Été</vt:lpstr>
      <vt:lpstr>Preparing your slide-show  Prof. Dr. John Doe, University of Montpellier</vt:lpstr>
      <vt:lpstr>Example of a slide with a single content</vt:lpstr>
      <vt:lpstr>Slide with a two column format</vt:lpstr>
      <vt:lpstr>Title only slide to customize your slide with whatever you may want!</vt:lpstr>
    </vt:vector>
  </TitlesOfParts>
  <Company>CMP (CNRS UMS 3040)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Chantal Bénis-Morel</dc:creator>
  <cp:lastModifiedBy>Pascal NOUET</cp:lastModifiedBy>
  <cp:revision>107</cp:revision>
  <cp:lastPrinted>2014-03-20T15:23:08Z</cp:lastPrinted>
  <dcterms:created xsi:type="dcterms:W3CDTF">2014-03-17T15:03:34Z</dcterms:created>
  <dcterms:modified xsi:type="dcterms:W3CDTF">2020-06-02T08:08:37Z</dcterms:modified>
</cp:coreProperties>
</file>