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1" autoAdjust="0"/>
    <p:restoredTop sz="81974" autoAdjust="0"/>
  </p:normalViewPr>
  <p:slideViewPr>
    <p:cSldViewPr snapToGrid="0">
      <p:cViewPr varScale="1">
        <p:scale>
          <a:sx n="176" d="100"/>
          <a:sy n="176" d="100"/>
        </p:scale>
        <p:origin x="-332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35D3B-5E10-4121-A9A8-4CB6CE91DE4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2548B-C926-417A-BF42-D70DF36DB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48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2548B-C926-417A-BF42-D70DF36DBFF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41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2548B-C926-417A-BF42-D70DF36DBFF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897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2548B-C926-417A-BF42-D70DF36DBFF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728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643861"/>
            <a:ext cx="7583488" cy="2632740"/>
          </a:xfrm>
        </p:spPr>
        <p:txBody>
          <a:bodyPr anchor="ctr" anchorCtr="0"/>
          <a:lstStyle>
            <a:lvl1pPr>
              <a:defRPr sz="5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pic>
        <p:nvPicPr>
          <p:cNvPr id="4" name="Image 3" descr="DTIP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5356"/>
            <a:ext cx="9144000" cy="9156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D178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D178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D178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>
            <a:lvl1pPr>
              <a:defRPr>
                <a:solidFill>
                  <a:srgbClr val="F6D178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chemeClr val="accent6">
                <a:lumMod val="75000"/>
              </a:schemeClr>
            </a:gs>
            <a:gs pos="100000">
              <a:srgbClr val="FFFFFF"/>
            </a:gs>
          </a:gsLst>
          <a:lin ang="52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372" y="89647"/>
            <a:ext cx="87186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372" y="1376326"/>
            <a:ext cx="8718698" cy="4684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7" r:id="rId8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charset="2"/>
        <a:buChar char="Ø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charset="2"/>
        <a:buChar char="ü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Arial"/>
        <a:buChar char="•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Paper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By </a:t>
            </a:r>
            <a:r>
              <a:rPr lang="fr-FR" b="1" u="sng" dirty="0" smtClean="0"/>
              <a:t>me</a:t>
            </a:r>
            <a:r>
              <a:rPr lang="fr-FR" dirty="0" smtClean="0"/>
              <a:t> and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co-authors</a:t>
            </a:r>
            <a:endParaRPr lang="fr-FR" dirty="0" smtClean="0"/>
          </a:p>
          <a:p>
            <a:endParaRPr lang="fr-FR" dirty="0" smtClean="0"/>
          </a:p>
          <a:p>
            <a:r>
              <a:rPr lang="fr-FR" sz="2000" dirty="0" err="1" smtClean="0"/>
              <a:t>From</a:t>
            </a:r>
            <a:r>
              <a:rPr lang="fr-FR" sz="2000" dirty="0" smtClean="0"/>
              <a:t> </a:t>
            </a:r>
            <a:r>
              <a:rPr lang="fr-FR" sz="2000" dirty="0" err="1" smtClean="0"/>
              <a:t>my</a:t>
            </a:r>
            <a:r>
              <a:rPr lang="fr-FR" sz="2000" dirty="0" smtClean="0"/>
              <a:t>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</a:t>
            </a:r>
            <a:r>
              <a:rPr lang="fr-FR" sz="2000" dirty="0" err="1" smtClean="0"/>
              <a:t>wich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the best in the world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645084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Context</a:t>
            </a:r>
            <a:r>
              <a:rPr lang="fr-FR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&amp; Motivations</a:t>
            </a:r>
            <a:endParaRPr lang="fr-FR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First to </a:t>
            </a:r>
            <a:r>
              <a:rPr lang="fr-FR" dirty="0" err="1" smtClean="0"/>
              <a:t>explain</a:t>
            </a:r>
            <a:r>
              <a:rPr lang="fr-FR" dirty="0" smtClean="0"/>
              <a:t> in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relevant</a:t>
            </a:r>
          </a:p>
          <a:p>
            <a:pPr lvl="1"/>
            <a:r>
              <a:rPr lang="fr-FR" dirty="0" smtClean="0"/>
              <a:t>Item 1</a:t>
            </a:r>
          </a:p>
          <a:p>
            <a:pPr lvl="1"/>
            <a:r>
              <a:rPr lang="fr-FR" dirty="0" smtClean="0"/>
              <a:t>Item 2</a:t>
            </a:r>
          </a:p>
          <a:p>
            <a:pPr lvl="1"/>
            <a:r>
              <a:rPr lang="fr-FR" dirty="0" smtClean="0"/>
              <a:t>Item 3</a:t>
            </a:r>
          </a:p>
          <a:p>
            <a:r>
              <a:rPr lang="fr-FR" dirty="0" smtClean="0"/>
              <a:t>Second to </a:t>
            </a:r>
            <a:r>
              <a:rPr lang="fr-FR" dirty="0" err="1" smtClean="0"/>
              <a:t>give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expectations in </a:t>
            </a:r>
            <a:r>
              <a:rPr lang="fr-FR" dirty="0" err="1" smtClean="0"/>
              <a:t>undertaking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endParaRPr lang="fr-FR" dirty="0" smtClean="0"/>
          </a:p>
          <a:p>
            <a:pPr lvl="1"/>
            <a:r>
              <a:rPr lang="fr-FR" dirty="0" smtClean="0"/>
              <a:t>Item 1</a:t>
            </a:r>
          </a:p>
          <a:p>
            <a:pPr lvl="1"/>
            <a:r>
              <a:rPr lang="fr-FR" dirty="0" smtClean="0"/>
              <a:t>Item 2</a:t>
            </a:r>
          </a:p>
          <a:p>
            <a:pPr lvl="1"/>
            <a:r>
              <a:rPr lang="fr-FR" dirty="0" smtClean="0"/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3370018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Only</a:t>
            </a:r>
            <a:r>
              <a:rPr lang="fr-FR" dirty="0" smtClean="0"/>
              <a:t> a </a:t>
            </a:r>
            <a:r>
              <a:rPr lang="fr-FR" dirty="0" err="1" smtClean="0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2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Columns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Contributions</a:t>
            </a:r>
          </a:p>
          <a:p>
            <a:pPr lvl="1"/>
            <a:r>
              <a:rPr lang="fr-FR" dirty="0" smtClean="0"/>
              <a:t>Item 1</a:t>
            </a:r>
          </a:p>
          <a:p>
            <a:pPr lvl="1"/>
            <a:r>
              <a:rPr lang="fr-FR" dirty="0" smtClean="0"/>
              <a:t>Item 2</a:t>
            </a:r>
          </a:p>
          <a:p>
            <a:pPr lvl="1"/>
            <a:r>
              <a:rPr lang="fr-FR" dirty="0" smtClean="0"/>
              <a:t>Item 3</a:t>
            </a:r>
          </a:p>
          <a:p>
            <a:r>
              <a:rPr lang="fr-FR" dirty="0" smtClean="0"/>
              <a:t>Main </a:t>
            </a:r>
            <a:r>
              <a:rPr lang="fr-FR" dirty="0" err="1" smtClean="0"/>
              <a:t>Results</a:t>
            </a:r>
            <a:endParaRPr lang="fr-FR" dirty="0" smtClean="0"/>
          </a:p>
          <a:p>
            <a:pPr lvl="1"/>
            <a:r>
              <a:rPr lang="fr-FR" dirty="0" smtClean="0"/>
              <a:t>Item 1</a:t>
            </a:r>
          </a:p>
          <a:p>
            <a:pPr lvl="1"/>
            <a:r>
              <a:rPr lang="fr-FR" dirty="0" smtClean="0"/>
              <a:t>Item 2</a:t>
            </a:r>
          </a:p>
          <a:p>
            <a:r>
              <a:rPr lang="fr-FR" dirty="0" smtClean="0"/>
              <a:t>On-</a:t>
            </a:r>
            <a:r>
              <a:rPr lang="fr-FR" dirty="0" err="1" smtClean="0"/>
              <a:t>going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endParaRPr lang="fr-FR" dirty="0" smtClean="0"/>
          </a:p>
          <a:p>
            <a:pPr lvl="1"/>
            <a:r>
              <a:rPr lang="fr-FR" dirty="0" smtClean="0"/>
              <a:t>Item 1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38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Été">
  <a:themeElements>
    <a:clrScheme name="Été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Été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Été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Été.thmx</Template>
  <TotalTime>503</TotalTime>
  <Words>79</Words>
  <Application>Microsoft Macintosh PowerPoint</Application>
  <PresentationFormat>Présentation à l'écran (4:3)</PresentationFormat>
  <Paragraphs>27</Paragraphs>
  <Slides>4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Été</vt:lpstr>
      <vt:lpstr>Paper title</vt:lpstr>
      <vt:lpstr>Context &amp; Motivations</vt:lpstr>
      <vt:lpstr>Only a title</vt:lpstr>
      <vt:lpstr>Two Columns</vt:lpstr>
    </vt:vector>
  </TitlesOfParts>
  <Company>CMP (CNRS UMS 3040)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Chantal Bénis-Morel</dc:creator>
  <cp:lastModifiedBy>Pascal Nouet</cp:lastModifiedBy>
  <cp:revision>69</cp:revision>
  <cp:lastPrinted>2014-03-20T15:23:08Z</cp:lastPrinted>
  <dcterms:created xsi:type="dcterms:W3CDTF">2014-03-17T15:03:34Z</dcterms:created>
  <dcterms:modified xsi:type="dcterms:W3CDTF">2016-05-03T08:19:27Z</dcterms:modified>
</cp:coreProperties>
</file>