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1" autoAdjust="0"/>
    <p:restoredTop sz="81974" autoAdjust="0"/>
  </p:normalViewPr>
  <p:slideViewPr>
    <p:cSldViewPr snapToGrid="0">
      <p:cViewPr varScale="1">
        <p:scale>
          <a:sx n="176" d="100"/>
          <a:sy n="176" d="100"/>
        </p:scale>
        <p:origin x="-332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35D3B-5E10-4121-A9A8-4CB6CE91DE46}" type="datetimeFigureOut">
              <a:rPr lang="en-GB" smtClean="0"/>
              <a:pPr/>
              <a:t>03/05/16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2548B-C926-417A-BF42-D70DF36DB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48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2548B-C926-417A-BF42-D70DF36DBFF3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41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2548B-C926-417A-BF42-D70DF36DBFF3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897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2548B-C926-417A-BF42-D70DF36DBFF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728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2548B-C926-417A-BF42-D70DF36DBFF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713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643861"/>
            <a:ext cx="7583488" cy="2632740"/>
          </a:xfrm>
        </p:spPr>
        <p:txBody>
          <a:bodyPr anchor="ctr" anchorCtr="0"/>
          <a:lstStyle>
            <a:lvl1pPr>
              <a:defRPr sz="5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276600"/>
            <a:ext cx="7583487" cy="175260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pic>
        <p:nvPicPr>
          <p:cNvPr id="4" name="Image 3" descr="DTIP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5356"/>
            <a:ext cx="9144000" cy="91561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855-1917-4FDF-B024-757DCBD1FBB6}" type="datetimeFigureOut">
              <a:rPr lang="en-GB" smtClean="0"/>
              <a:pPr/>
              <a:t>03/05/16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597A-2018-4E1A-8BC3-1E3E5DC0EB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Tex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812" y="3254188"/>
            <a:ext cx="7580376" cy="168536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400" b="1" kern="120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457200"/>
            <a:ext cx="4114800" cy="27432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812" y="4953000"/>
            <a:ext cx="7580376" cy="9144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855-1917-4FDF-B024-757DCBD1FBB6}" type="datetimeFigureOut">
              <a:rPr lang="en-GB" smtClean="0"/>
              <a:pPr/>
              <a:t>03/05/16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597A-2018-4E1A-8BC3-1E3E5DC0EB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450" y="1627188"/>
            <a:ext cx="7580376" cy="1682496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450" y="3309411"/>
            <a:ext cx="7580376" cy="1755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Wingdings" pitchFamily="2" charset="2"/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855-1917-4FDF-B024-757DCBD1FBB6}" type="datetimeFigureOut">
              <a:rPr lang="en-GB" smtClean="0"/>
              <a:pPr/>
              <a:t>03/05/16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597A-2018-4E1A-8BC3-1E3E5DC0EB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6D178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6788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855-1917-4FDF-B024-757DCBD1FBB6}" type="datetimeFigureOut">
              <a:rPr lang="en-GB" smtClean="0"/>
              <a:pPr/>
              <a:t>03/05/16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597A-2018-4E1A-8BC3-1E3E5DC0EB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6D178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6216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6216" y="2174875"/>
            <a:ext cx="3529584" cy="3716338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tabLst/>
              <a:defRPr sz="1800"/>
            </a:lvl6pPr>
            <a:lvl7pPr marL="1603375" indent="-231775">
              <a:tabLst/>
              <a:defRPr sz="1800"/>
            </a:lvl7pPr>
            <a:lvl8pPr marL="1828800" indent="-231775">
              <a:tabLst/>
              <a:defRPr sz="1800"/>
            </a:lvl8pPr>
            <a:lvl9pPr marL="2060575" indent="-231775">
              <a:tabLst/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529584" cy="3716338"/>
          </a:xfrm>
        </p:spPr>
        <p:txBody>
          <a:bodyPr>
            <a:noAutofit/>
          </a:bodyPr>
          <a:lstStyle>
            <a:lvl1pPr marL="2317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6889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9144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1461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13716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16033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18288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0605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855-1917-4FDF-B024-757DCBD1FBB6}" type="datetimeFigureOut">
              <a:rPr lang="en-GB" smtClean="0"/>
              <a:pPr/>
              <a:t>03/05/16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597A-2018-4E1A-8BC3-1E3E5DC0EB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6D178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855-1917-4FDF-B024-757DCBD1FBB6}" type="datetimeFigureOut">
              <a:rPr lang="en-GB" smtClean="0"/>
              <a:pPr/>
              <a:t>03/05/16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597A-2018-4E1A-8BC3-1E3E5DC0EB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</p:spPr>
        <p:txBody>
          <a:bodyPr/>
          <a:lstStyle>
            <a:lvl1pPr>
              <a:defRPr>
                <a:solidFill>
                  <a:srgbClr val="F6D178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7855-1917-4FDF-B024-757DCBD1FBB6}" type="datetimeFigureOut">
              <a:rPr lang="en-GB" smtClean="0"/>
              <a:pPr/>
              <a:t>03/05/16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597A-2018-4E1A-8BC3-1E3E5DC0EB2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3" y="1371600"/>
            <a:ext cx="7583488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2743200"/>
            <a:ext cx="4114800" cy="28194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4000">
              <a:schemeClr val="accent6">
                <a:lumMod val="75000"/>
              </a:schemeClr>
            </a:gs>
            <a:gs pos="100000">
              <a:srgbClr val="FFFFFF"/>
            </a:gs>
          </a:gsLst>
          <a:lin ang="52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0372" y="89647"/>
            <a:ext cx="87186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0372" y="1376326"/>
            <a:ext cx="8718698" cy="4684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6F417855-1917-4FDF-B024-757DCBD1FBB6}" type="datetimeFigureOut">
              <a:rPr lang="en-GB" smtClean="0"/>
              <a:pPr/>
              <a:t>03/05/16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172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fld id="{9E80597A-2018-4E1A-8BC3-1E3E5DC0EB2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7" r:id="rId8"/>
  </p:sldLayoutIdLst>
  <p:txStyles>
    <p:titleStyle>
      <a:lvl1pPr algn="ctr" defTabSz="914400" rtl="0" eaLnBrk="1" latinLnBrk="0" hangingPunct="1">
        <a:lnSpc>
          <a:spcPct val="95000"/>
        </a:lnSpc>
        <a:spcBef>
          <a:spcPct val="0"/>
        </a:spcBef>
        <a:buNone/>
        <a:defRPr sz="3600" b="1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spcAft>
          <a:spcPts val="0"/>
        </a:spcAft>
        <a:buSzPct val="90000"/>
        <a:buFont typeface="Wingdings" charset="2"/>
        <a:buChar char="Ø"/>
        <a:defRPr sz="24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charset="2"/>
        <a:buChar char="ü"/>
        <a:defRPr sz="22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Arial"/>
        <a:buChar char="•"/>
        <a:defRPr sz="20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dirty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Poster </a:t>
            </a:r>
            <a:r>
              <a:rPr lang="fr-FR" dirty="0" err="1" smtClean="0"/>
              <a:t>title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By </a:t>
            </a:r>
            <a:r>
              <a:rPr lang="fr-FR" b="1" u="sng" dirty="0" smtClean="0"/>
              <a:t>me</a:t>
            </a:r>
            <a:r>
              <a:rPr lang="fr-FR" dirty="0" smtClean="0"/>
              <a:t> and </a:t>
            </a:r>
            <a:r>
              <a:rPr lang="fr-FR" dirty="0" err="1" smtClean="0"/>
              <a:t>my</a:t>
            </a:r>
            <a:r>
              <a:rPr lang="fr-FR" dirty="0" smtClean="0"/>
              <a:t> </a:t>
            </a:r>
            <a:r>
              <a:rPr lang="fr-FR" dirty="0" err="1" smtClean="0"/>
              <a:t>co-authors</a:t>
            </a:r>
            <a:endParaRPr lang="fr-FR" dirty="0" smtClean="0"/>
          </a:p>
          <a:p>
            <a:endParaRPr lang="fr-FR" dirty="0" smtClean="0"/>
          </a:p>
          <a:p>
            <a:r>
              <a:rPr lang="fr-FR" sz="2000" dirty="0" err="1" smtClean="0"/>
              <a:t>From</a:t>
            </a:r>
            <a:r>
              <a:rPr lang="fr-FR" sz="2000" dirty="0" smtClean="0"/>
              <a:t> </a:t>
            </a:r>
            <a:r>
              <a:rPr lang="fr-FR" sz="2000" dirty="0" err="1" smtClean="0"/>
              <a:t>my</a:t>
            </a:r>
            <a:r>
              <a:rPr lang="fr-FR" sz="2000" dirty="0" smtClean="0"/>
              <a:t> </a:t>
            </a:r>
            <a:r>
              <a:rPr lang="fr-FR" sz="2000" dirty="0" err="1" smtClean="0"/>
              <a:t>university</a:t>
            </a:r>
            <a:r>
              <a:rPr lang="fr-FR" sz="2000" dirty="0" smtClean="0"/>
              <a:t> </a:t>
            </a:r>
            <a:r>
              <a:rPr lang="fr-FR" sz="2000" dirty="0" err="1" smtClean="0"/>
              <a:t>wich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the best in the world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645084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Context</a:t>
            </a:r>
            <a:r>
              <a:rPr lang="fr-FR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&amp; Motivations</a:t>
            </a:r>
            <a:endParaRPr lang="fr-FR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First to </a:t>
            </a:r>
            <a:r>
              <a:rPr lang="fr-FR" dirty="0" err="1" smtClean="0"/>
              <a:t>explain</a:t>
            </a:r>
            <a:r>
              <a:rPr lang="fr-FR" dirty="0" smtClean="0"/>
              <a:t> in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relevant</a:t>
            </a:r>
          </a:p>
          <a:p>
            <a:pPr lvl="1"/>
            <a:r>
              <a:rPr lang="fr-FR" dirty="0" smtClean="0"/>
              <a:t>Item 1</a:t>
            </a:r>
          </a:p>
          <a:p>
            <a:pPr lvl="1"/>
            <a:r>
              <a:rPr lang="fr-FR" dirty="0" smtClean="0"/>
              <a:t>Item 2</a:t>
            </a:r>
          </a:p>
          <a:p>
            <a:pPr lvl="1"/>
            <a:r>
              <a:rPr lang="fr-FR" dirty="0" smtClean="0"/>
              <a:t>Item 3</a:t>
            </a:r>
          </a:p>
          <a:p>
            <a:r>
              <a:rPr lang="fr-FR" dirty="0" smtClean="0"/>
              <a:t>Second to </a:t>
            </a:r>
            <a:r>
              <a:rPr lang="fr-FR" dirty="0" err="1" smtClean="0"/>
              <a:t>give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expectations in </a:t>
            </a:r>
            <a:r>
              <a:rPr lang="fr-FR" dirty="0" err="1" smtClean="0"/>
              <a:t>undertaking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endParaRPr lang="fr-FR" dirty="0" smtClean="0"/>
          </a:p>
          <a:p>
            <a:pPr lvl="1"/>
            <a:r>
              <a:rPr lang="fr-FR" dirty="0" smtClean="0"/>
              <a:t>Item 1</a:t>
            </a:r>
          </a:p>
          <a:p>
            <a:pPr lvl="1"/>
            <a:r>
              <a:rPr lang="fr-FR" dirty="0" smtClean="0"/>
              <a:t>Item 2</a:t>
            </a:r>
          </a:p>
          <a:p>
            <a:pPr lvl="1"/>
            <a:r>
              <a:rPr lang="fr-FR" dirty="0" smtClean="0"/>
              <a:t>Item 3</a:t>
            </a:r>
          </a:p>
        </p:txBody>
      </p:sp>
    </p:spTree>
    <p:extLst>
      <p:ext uri="{BB962C8B-B14F-4D97-AF65-F5344CB8AC3E}">
        <p14:creationId xmlns:p14="http://schemas.microsoft.com/office/powerpoint/2010/main" val="2847095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Contributions &amp; </a:t>
            </a:r>
            <a:r>
              <a:rPr lang="fr-FR" dirty="0" err="1" smtClean="0"/>
              <a:t>Results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Contributions</a:t>
            </a:r>
          </a:p>
          <a:p>
            <a:pPr lvl="1"/>
            <a:r>
              <a:rPr lang="fr-FR" dirty="0" smtClean="0"/>
              <a:t>Item 1</a:t>
            </a:r>
          </a:p>
          <a:p>
            <a:pPr lvl="1"/>
            <a:r>
              <a:rPr lang="fr-FR" dirty="0" smtClean="0"/>
              <a:t>Item 2</a:t>
            </a:r>
          </a:p>
          <a:p>
            <a:pPr lvl="1"/>
            <a:r>
              <a:rPr lang="fr-FR" dirty="0" smtClean="0"/>
              <a:t>Item 3</a:t>
            </a:r>
          </a:p>
          <a:p>
            <a:r>
              <a:rPr lang="fr-FR" dirty="0" smtClean="0"/>
              <a:t>Main </a:t>
            </a:r>
            <a:r>
              <a:rPr lang="fr-FR" dirty="0" err="1" smtClean="0"/>
              <a:t>Results</a:t>
            </a:r>
            <a:endParaRPr lang="fr-FR" dirty="0" smtClean="0"/>
          </a:p>
          <a:p>
            <a:pPr lvl="1"/>
            <a:r>
              <a:rPr lang="fr-FR" dirty="0" smtClean="0"/>
              <a:t>Item 1</a:t>
            </a:r>
          </a:p>
          <a:p>
            <a:pPr lvl="1"/>
            <a:r>
              <a:rPr lang="fr-FR" dirty="0" smtClean="0"/>
              <a:t>Item 2</a:t>
            </a:r>
          </a:p>
          <a:p>
            <a:r>
              <a:rPr lang="fr-FR" dirty="0" smtClean="0"/>
              <a:t>On-</a:t>
            </a:r>
            <a:r>
              <a:rPr lang="fr-FR" dirty="0" err="1" smtClean="0"/>
              <a:t>going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endParaRPr lang="fr-FR" dirty="0" smtClean="0"/>
          </a:p>
          <a:p>
            <a:pPr lvl="1"/>
            <a:r>
              <a:rPr lang="fr-FR" dirty="0" smtClean="0"/>
              <a:t>Item 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834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Thank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for </a:t>
            </a:r>
            <a:r>
              <a:rPr lang="fr-FR" dirty="0" err="1" smtClean="0"/>
              <a:t>your</a:t>
            </a:r>
            <a:r>
              <a:rPr lang="fr-FR" dirty="0" smtClean="0"/>
              <a:t> attention and </a:t>
            </a:r>
            <a:r>
              <a:rPr lang="fr-FR" dirty="0" err="1" smtClean="0"/>
              <a:t>see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later</a:t>
            </a:r>
            <a:r>
              <a:rPr lang="fr-FR" dirty="0" smtClean="0"/>
              <a:t>…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Here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put a </a:t>
            </a:r>
            <a:r>
              <a:rPr lang="fr-FR" dirty="0" err="1" smtClean="0"/>
              <a:t>snapshot</a:t>
            </a:r>
            <a:r>
              <a:rPr lang="fr-FR" dirty="0" smtClean="0"/>
              <a:t> of </a:t>
            </a:r>
            <a:r>
              <a:rPr lang="fr-FR" dirty="0" err="1" smtClean="0"/>
              <a:t>your</a:t>
            </a:r>
            <a:r>
              <a:rPr lang="fr-FR" dirty="0" smtClean="0"/>
              <a:t> poster…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1624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Été">
  <a:themeElements>
    <a:clrScheme name="Été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Été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Été">
      <a:fillStyleLst>
        <a:solidFill>
          <a:schemeClr val="phClr"/>
        </a:solidFill>
        <a:solidFill>
          <a:schemeClr val="phClr">
            <a:tint val="90000"/>
            <a:satMod val="135000"/>
          </a:schemeClr>
        </a:solidFill>
        <a:solidFill>
          <a:schemeClr val="phClr">
            <a:shade val="80000"/>
            <a:satMod val="110000"/>
          </a:schemeClr>
        </a:solidFill>
      </a:fillStyleLst>
      <a:lnStyleLst>
        <a:ln w="9525" cap="flat" cmpd="sng" algn="ctr">
          <a:solidFill>
            <a:schemeClr val="phClr">
              <a:satMod val="135000"/>
            </a:schemeClr>
          </a:solidFill>
          <a:prstDash val="solid"/>
        </a:ln>
        <a:ln w="25400" cap="flat" cmpd="sng" algn="ctr">
          <a:solidFill>
            <a:schemeClr val="phClr">
              <a:satMod val="150000"/>
            </a:schemeClr>
          </a:solidFill>
          <a:prstDash val="solid"/>
        </a:ln>
        <a:ln w="38100" cap="flat" cmpd="sng" algn="ctr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sx="101000" sy="101000" algn="ctr" rotWithShape="0">
              <a:srgbClr val="000000">
                <a:alpha val="50000"/>
              </a:srgbClr>
            </a:outerShdw>
            <a:reflection blurRad="12700" stA="20000" endPos="35000" dist="63500" dir="5400000" sy="-100000" rotWithShape="0"/>
          </a:effectLst>
        </a:effectStyle>
        <a:effectStyle>
          <a:effectLst>
            <a:outerShdw blurRad="127000" sx="103000" sy="103000" algn="ctr" rotWithShape="0">
              <a:srgbClr val="FFFFFF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12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/>
            </a:gs>
            <a:gs pos="100000">
              <a:schemeClr val="tx2"/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Été.thmx</Template>
  <TotalTime>504</TotalTime>
  <Words>98</Words>
  <Application>Microsoft Macintosh PowerPoint</Application>
  <PresentationFormat>Présentation à l'écran (4:3)</PresentationFormat>
  <Paragraphs>29</Paragraphs>
  <Slides>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Été</vt:lpstr>
      <vt:lpstr>Poster title</vt:lpstr>
      <vt:lpstr>Context &amp; Motivations</vt:lpstr>
      <vt:lpstr>Contributions &amp; Results</vt:lpstr>
      <vt:lpstr>Thank you for your attention and see you later…</vt:lpstr>
    </vt:vector>
  </TitlesOfParts>
  <Company>CMP (CNRS UMS 3040)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Chantal Bénis-Morel</dc:creator>
  <cp:lastModifiedBy>Pascal Nouet</cp:lastModifiedBy>
  <cp:revision>69</cp:revision>
  <cp:lastPrinted>2014-03-20T15:23:08Z</cp:lastPrinted>
  <dcterms:created xsi:type="dcterms:W3CDTF">2014-03-17T15:03:34Z</dcterms:created>
  <dcterms:modified xsi:type="dcterms:W3CDTF">2016-05-03T08:18:36Z</dcterms:modified>
</cp:coreProperties>
</file>