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81974" autoAdjust="0"/>
  </p:normalViewPr>
  <p:slideViewPr>
    <p:cSldViewPr snapToGrid="0">
      <p:cViewPr varScale="1">
        <p:scale>
          <a:sx n="78" d="100"/>
          <a:sy n="78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9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2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643861"/>
            <a:ext cx="7583488" cy="2632740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pic>
        <p:nvPicPr>
          <p:cNvPr id="8" name="Image 7" descr="DTI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101"/>
            <a:ext cx="9144000" cy="10138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>
            <a:lvl1pPr>
              <a:defRPr>
                <a:solidFill>
                  <a:srgbClr val="F6D178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2" y="89647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2" y="1376326"/>
            <a:ext cx="8718698" cy="468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417855-1917-4FDF-B024-757DCBD1FBB6}" type="datetimeFigureOut">
              <a:rPr lang="en-GB" smtClean="0"/>
              <a:pPr/>
              <a:t>11/04/2015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E80597A-2018-4E1A-8BC3-1E3E5DC0EB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age 7" descr="PastedGraphic-1.pdf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 b="33505"/>
          <a:stretch/>
        </p:blipFill>
        <p:spPr>
          <a:xfrm>
            <a:off x="0" y="0"/>
            <a:ext cx="9144000" cy="1246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7" r:id="rId8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charset="2"/>
        <a:buChar char="Ø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charset="2"/>
        <a:buChar char="ü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By </a:t>
            </a:r>
            <a:r>
              <a:rPr lang="fr-FR" b="1" u="sng" dirty="0" smtClean="0"/>
              <a:t>me</a:t>
            </a:r>
            <a:r>
              <a:rPr lang="fr-FR" dirty="0" smtClean="0"/>
              <a:t> and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co-authors</a:t>
            </a:r>
            <a:endParaRPr lang="fr-FR" dirty="0" smtClean="0"/>
          </a:p>
          <a:p>
            <a:endParaRPr lang="fr-FR" dirty="0" smtClean="0"/>
          </a:p>
          <a:p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my</a:t>
            </a:r>
            <a:r>
              <a:rPr lang="fr-FR" sz="2000" dirty="0" smtClean="0"/>
              <a:t>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</a:t>
            </a:r>
            <a:r>
              <a:rPr lang="fr-FR" sz="2000" dirty="0" err="1" smtClean="0"/>
              <a:t>wich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best in the world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4508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&amp; Motivations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First to </a:t>
            </a:r>
            <a:r>
              <a:rPr lang="fr-FR" dirty="0" err="1" smtClean="0"/>
              <a:t>explain</a:t>
            </a:r>
            <a:r>
              <a:rPr lang="fr-FR" dirty="0" smtClean="0"/>
              <a:t> in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relevant</a:t>
            </a:r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  <a:p>
            <a:r>
              <a:rPr lang="fr-FR" dirty="0" smtClean="0"/>
              <a:t>Second to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expectations in </a:t>
            </a:r>
            <a:r>
              <a:rPr lang="fr-FR" dirty="0" err="1" smtClean="0"/>
              <a:t>undertaking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284709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Contributions &amp;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Contributions</a:t>
            </a:r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smtClean="0"/>
              <a:t>Item 3</a:t>
            </a:r>
          </a:p>
          <a:p>
            <a:r>
              <a:rPr lang="fr-FR" dirty="0" smtClean="0"/>
              <a:t>Main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Item 2</a:t>
            </a:r>
          </a:p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Item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and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put a </a:t>
            </a:r>
            <a:r>
              <a:rPr lang="fr-FR" dirty="0" err="1" smtClean="0"/>
              <a:t>snapshot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poster…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62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493</TotalTime>
  <Words>98</Words>
  <Application>Microsoft Macintosh PowerPoint</Application>
  <PresentationFormat>Présentation à l'écran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Été</vt:lpstr>
      <vt:lpstr>Paper title</vt:lpstr>
      <vt:lpstr>Context &amp; Motivations</vt:lpstr>
      <vt:lpstr>Contributions &amp; Results</vt:lpstr>
      <vt:lpstr>Thank you for your attention and see you later…</vt:lpstr>
    </vt:vector>
  </TitlesOfParts>
  <Company>CMP (CNRS UMS 3040)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Pascal Nouet</cp:lastModifiedBy>
  <cp:revision>66</cp:revision>
  <cp:lastPrinted>2014-03-20T15:23:08Z</cp:lastPrinted>
  <dcterms:created xsi:type="dcterms:W3CDTF">2014-03-17T15:03:34Z</dcterms:created>
  <dcterms:modified xsi:type="dcterms:W3CDTF">2015-04-11T06:00:11Z</dcterms:modified>
</cp:coreProperties>
</file>